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4" r:id="rId2"/>
    <p:sldId id="266" r:id="rId3"/>
    <p:sldId id="267" r:id="rId4"/>
    <p:sldId id="269" r:id="rId5"/>
    <p:sldId id="268" r:id="rId6"/>
    <p:sldId id="265" r:id="rId7"/>
    <p:sldId id="262" r:id="rId8"/>
    <p:sldId id="256" r:id="rId9"/>
    <p:sldId id="260" r:id="rId10"/>
    <p:sldId id="258" r:id="rId11"/>
    <p:sldId id="259" r:id="rId12"/>
    <p:sldId id="257" r:id="rId13"/>
    <p:sldId id="261" r:id="rId14"/>
    <p:sldId id="263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FFFFF"/>
    <a:srgbClr val="92D050"/>
    <a:srgbClr val="F0F0F0"/>
    <a:srgbClr val="156082"/>
    <a:srgbClr val="96DCF8"/>
    <a:srgbClr val="595959"/>
    <a:srgbClr val="FF00FF"/>
    <a:srgbClr val="FFFF00"/>
    <a:srgbClr val="0F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9" autoAdjust="0"/>
    <p:restoredTop sz="97416" autoAdjust="0"/>
  </p:normalViewPr>
  <p:slideViewPr>
    <p:cSldViewPr snapToGrid="0">
      <p:cViewPr>
        <p:scale>
          <a:sx n="125" d="100"/>
          <a:sy n="125" d="100"/>
        </p:scale>
        <p:origin x="2160" y="10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42412836604949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그래프'!$C$242:$C$245</c:f>
              <c:numCache>
                <c:formatCode>0.0%</c:formatCode>
                <c:ptCount val="4"/>
                <c:pt idx="0">
                  <c:v>4.5071613321930395E-2</c:v>
                </c:pt>
                <c:pt idx="1">
                  <c:v>0.10991880723445389</c:v>
                </c:pt>
                <c:pt idx="2">
                  <c:v>5.1138602981690108E-3</c:v>
                </c:pt>
                <c:pt idx="3">
                  <c:v>9.3911375181126612E-3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그래프'!$D$242:$D$245</c:f>
              <c:numCache>
                <c:formatCode>0.0%</c:formatCode>
                <c:ptCount val="4"/>
                <c:pt idx="0">
                  <c:v>7.4858690520798188E-2</c:v>
                </c:pt>
                <c:pt idx="1">
                  <c:v>4.7188307123691771E-2</c:v>
                </c:pt>
                <c:pt idx="2">
                  <c:v>5.8341327553782917E-3</c:v>
                </c:pt>
                <c:pt idx="3">
                  <c:v>3.6068243327985451E-4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0.0%</c:formatCode>
                <c:ptCount val="4"/>
                <c:pt idx="0">
                  <c:v>8.6088129275888256E-2</c:v>
                </c:pt>
                <c:pt idx="1">
                  <c:v>6.848091022780213E-2</c:v>
                </c:pt>
                <c:pt idx="2">
                  <c:v>9.3837816630293492E-3</c:v>
                </c:pt>
                <c:pt idx="3">
                  <c:v>5.2426375027586356E-3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1460.769429087055</c:v>
                </c:pt>
                <c:pt idx="2">
                  <c:v>952.18981917006374</c:v>
                </c:pt>
                <c:pt idx="3">
                  <c:v>14952.703461178671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0220039308677"/>
          <c:y val="3.7415011690091642E-2"/>
          <c:w val="0.83269780249261549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Sheet2!$G$162:$G$192</c:f>
              <c:numCache>
                <c:formatCode>_(* #,##0_);_(* \(#,##0\);_(* "-"_);_(@_)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xVal>
          <c:yVal>
            <c:numRef>
              <c:f>Sheet2!$D$162:$D$192</c:f>
              <c:numCache>
                <c:formatCode>_(* #,##0_);_(* \(#,##0\);_(* "-"_);_(@_)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D-4B94-A02C-564A37235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ax val="1500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(people/km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965618849377981E-2"/>
          <c:y val="2.394774864116574E-2"/>
          <c:w val="0.80208606431968688"/>
          <c:h val="0.680829121760516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Sheet2!$C$78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cat>
          <c:val>
            <c:numRef>
              <c:f>Sheet2!$C$80:$C$110</c:f>
              <c:numCache>
                <c:formatCode>0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Sheet2!$D$78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xVal>
          <c:yVal>
            <c:numRef>
              <c:f>Sheet2!$D$80:$D$110</c:f>
              <c:numCache>
                <c:formatCode>0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909487"/>
        <c:axId val="352908047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(TWh)</a:t>
                </a:r>
                <a:endParaRPr lang="ko-KR" altLang="en-US"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352908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(1000people/km</a:t>
                </a:r>
                <a:r>
                  <a:rPr lang="en-US" altLang="ko-KR" sz="1400" b="0" i="0" u="none" strike="noStrike" kern="1200" baseline="3000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b="0" i="0" u="none" strike="noStrike" kern="1200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09487"/>
        <c:crosses val="max"/>
        <c:crossBetween val="midCat"/>
        <c:dispUnits>
          <c:builtInUnit val="thousands"/>
        </c:dispUnits>
      </c:valAx>
      <c:valAx>
        <c:axId val="3529094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529080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02537909346744"/>
          <c:y val="6.9255765509655273E-2"/>
          <c:w val="0.32070810404328548"/>
          <c:h val="0.1435326316065788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42412836604949E-2"/>
          <c:y val="3.9943501532549525E-2"/>
          <c:w val="0.80922258679518544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그래프'!$C$242:$C$245</c:f>
              <c:numCache>
                <c:formatCode>0.0%</c:formatCode>
                <c:ptCount val="4"/>
                <c:pt idx="0">
                  <c:v>4.5071613321930395E-2</c:v>
                </c:pt>
                <c:pt idx="1">
                  <c:v>0.10991880723445389</c:v>
                </c:pt>
                <c:pt idx="2">
                  <c:v>5.1138602981690108E-3</c:v>
                </c:pt>
                <c:pt idx="3">
                  <c:v>9.3911375181126612E-3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그래프'!$D$242:$D$245</c:f>
              <c:numCache>
                <c:formatCode>0.0%</c:formatCode>
                <c:ptCount val="4"/>
                <c:pt idx="0">
                  <c:v>7.4858690520798188E-2</c:v>
                </c:pt>
                <c:pt idx="1">
                  <c:v>4.7188307123691771E-2</c:v>
                </c:pt>
                <c:pt idx="2">
                  <c:v>5.8341327553782917E-3</c:v>
                </c:pt>
                <c:pt idx="3">
                  <c:v>3.6068243327985451E-4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0.0%</c:formatCode>
                <c:ptCount val="4"/>
                <c:pt idx="0">
                  <c:v>8.6088129275888256E-2</c:v>
                </c:pt>
                <c:pt idx="1">
                  <c:v>6.848091022780213E-2</c:v>
                </c:pt>
                <c:pt idx="2">
                  <c:v>9.3837816630293492E-3</c:v>
                </c:pt>
                <c:pt idx="3">
                  <c:v>5.2426375027586356E-3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1460.769429087055</c:v>
                </c:pt>
                <c:pt idx="2">
                  <c:v>952.18981917006374</c:v>
                </c:pt>
                <c:pt idx="3">
                  <c:v>14952.703461178671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39E07-0DC5-4FB2-8EFC-9339BB5A38A7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21684-A562-4A9B-B3C1-5D20455A9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1684-A562-4A9B-B3C1-5D20455A9FC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1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55F18-09D6-06F0-52F6-FE7D371A8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B1D51-D292-80FD-F7C8-6411BEC1C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55FB7-9B7E-051A-8870-FC61A390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98C1F-A0BD-3304-A015-879C78C3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C0AC9-79E9-BF82-EAFD-5D17F2E9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3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3561-7295-1E0D-0569-C90429E4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B12FA1-31A8-48D0-DD0F-05962B93D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BE49D-6355-C964-F33C-0904806F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3D0AC-B43D-8E35-FB1D-83FD3679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52D11-DEF6-28A6-3C0F-CECDDA8F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4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F420EF-2BB5-57BF-D2C0-B2ECF0BD0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F5DFAE-632B-A559-D903-FD8DF7F22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BA3-95DB-A308-32DE-EB76AE71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E1716-BA05-0FA4-E9EE-B3F57A2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8213D-56F4-DD7B-9A84-F81793C2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02ECB-DDA7-0A3C-6DC0-53F742C9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D55A1-CA97-F41E-2FAE-41CF078F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EFCF3-8E75-6041-67F2-DD60D231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B138D-1933-3ADB-C0F9-974F3415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C9B46-69D1-BFD8-B853-C72D5BCC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0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1E72C-57B2-6290-9B5A-5767FD94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FB77DB-B0F8-BA5C-1594-D4DF1D7D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6C7C6-EEBD-51D0-258E-F40909A8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679FA-A30D-2E51-31E0-358E9392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774FD-A26F-C583-82D0-B9D5530E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6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3D7D5-3785-6147-D9C5-CAEE50AD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4FF1C-45F5-A1C7-13E6-FC69831FF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B0226D-F7B9-85C5-29BD-FCC7FF02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C16A0-3A69-4596-8F2D-1B8D584A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BDC32-F05C-1077-2AD2-64082B0F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12C7B5-0512-F35D-4104-8DFAA1DB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7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ABDCC-DFAF-AC7A-AB41-AAF35279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13175-D77A-5200-BF7C-44D97C53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750A7C-CBB6-8B2A-E256-FB86B71BA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8A099B-F9AA-0B0F-345F-C288547F8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0334E6-76CF-CAFE-809D-AF7609D0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D4650-0570-451E-AB80-E7122487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85F946-70C9-6348-0473-E7CA9A76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8F16A5-0E97-DEC3-1D95-A8EB8D5D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3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FFF92-981D-6880-C411-F1B40D5C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162F9-D556-E8F7-8DFD-484CBBD8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79D06-D619-9B85-B9F4-F32479AF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A8F5E5-C595-78D8-E8C2-6651E67F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1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754601-80FB-4ADF-E680-5A4D08FA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FE4311-C98B-6202-96DD-D7B680B2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8673ED-8183-9A88-D6F2-212DF0A9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A8A66-3A87-FC7D-7B4E-CCC38733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7A946-D435-1C1D-857D-92B41057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A48B0-C7B6-1230-29B9-013112E6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D5485-4AA2-923E-836B-88631B2A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7AADC-472D-861C-E855-79363D8E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D4F5D-07F0-91B9-EC8C-3571445A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5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263E2-50FA-5C5F-609F-F5714365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51C5ED-0A21-8F7D-23CA-D244659C6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EFBD91-5620-0B67-95B1-2F1AF5CD7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69A16-4295-CED4-E829-37B566BC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21D8C-1609-99EB-5433-8A4BA2C8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031204-2C16-3E75-5462-DE39559F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3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4A5FB-52EE-2206-D45E-90EE1901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5E5D5A-1F4E-5660-95C0-B195C76D0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02FA6-F6B2-22F8-D258-B167FC4FB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45E2C-F65D-4824-8008-5941D4E99895}" type="datetimeFigureOut">
              <a:rPr lang="ko-KR" altLang="en-US" smtClean="0"/>
              <a:t>2025-07-04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8172C-A682-4F75-D2BA-55E16FD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3851B-B87E-4133-21A9-D3275419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Relationship Id="rId9" Type="http://schemas.openxmlformats.org/officeDocument/2006/relationships/chart" Target="../charts/char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Relationship Id="rId9" Type="http://schemas.openxmlformats.org/officeDocument/2006/relationships/chart" Target="../charts/char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1026E-F257-ADC1-6675-1F3208F50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7BE6A3E-751B-A752-3B64-71D3A537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6" y="349109"/>
            <a:ext cx="6178868" cy="54930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700ED91-8CD0-19DC-6D36-07722159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927" y="161925"/>
            <a:ext cx="4589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044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BD3A3-CE0F-5A8E-B022-5E50AA47B97B}"/>
              </a:ext>
            </a:extLst>
          </p:cNvPr>
          <p:cNvSpPr/>
          <p:nvPr/>
        </p:nvSpPr>
        <p:spPr>
          <a:xfrm>
            <a:off x="-8483600" y="-87841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ADB0A8-577A-1101-CF42-01E76C2D39C9}"/>
              </a:ext>
            </a:extLst>
          </p:cNvPr>
          <p:cNvSpPr/>
          <p:nvPr/>
        </p:nvSpPr>
        <p:spPr>
          <a:xfrm>
            <a:off x="-8324197" y="-74795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D1B846-A660-CA23-07E2-C20526590B4B}"/>
              </a:ext>
            </a:extLst>
          </p:cNvPr>
          <p:cNvSpPr/>
          <p:nvPr/>
        </p:nvSpPr>
        <p:spPr>
          <a:xfrm>
            <a:off x="-8324197" y="4212644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AB960883-19C8-FEAA-ADE9-E1E4934A5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351036"/>
              </p:ext>
            </p:extLst>
          </p:nvPr>
        </p:nvGraphicFramePr>
        <p:xfrm>
          <a:off x="-8317274" y="255366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E5DCF83-B426-12FF-22AE-35325008C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707060"/>
              </p:ext>
            </p:extLst>
          </p:nvPr>
        </p:nvGraphicFramePr>
        <p:xfrm>
          <a:off x="-8324197" y="4560994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203BE25-778D-6424-2D3B-D59C847835DD}"/>
              </a:ext>
            </a:extLst>
          </p:cNvPr>
          <p:cNvSpPr/>
          <p:nvPr/>
        </p:nvSpPr>
        <p:spPr>
          <a:xfrm>
            <a:off x="59267" y="-74795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37A3A7-4581-9A64-8A0C-B877F9CD29D0}"/>
              </a:ext>
            </a:extLst>
          </p:cNvPr>
          <p:cNvSpPr/>
          <p:nvPr/>
        </p:nvSpPr>
        <p:spPr>
          <a:xfrm>
            <a:off x="218670" y="-6174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96F51-3816-32FB-393F-512A71BFB304}"/>
              </a:ext>
            </a:extLst>
          </p:cNvPr>
          <p:cNvSpPr/>
          <p:nvPr/>
        </p:nvSpPr>
        <p:spPr>
          <a:xfrm>
            <a:off x="218670" y="422569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3F15486-8554-C5CE-B147-58E0F2B3C4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404302"/>
              </p:ext>
            </p:extLst>
          </p:nvPr>
        </p:nvGraphicFramePr>
        <p:xfrm>
          <a:off x="225593" y="268412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5C6F9C7-26F2-7953-5A5A-68F111C2EE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403659"/>
              </p:ext>
            </p:extLst>
          </p:nvPr>
        </p:nvGraphicFramePr>
        <p:xfrm>
          <a:off x="218670" y="4574040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74512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8892-21BF-1CC2-8B2B-87CB5FF1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B02C88-37E5-6ACF-3097-D96E76ECDFE5}"/>
              </a:ext>
            </a:extLst>
          </p:cNvPr>
          <p:cNvSpPr/>
          <p:nvPr/>
        </p:nvSpPr>
        <p:spPr>
          <a:xfrm>
            <a:off x="2294468" y="-574728"/>
            <a:ext cx="7840132" cy="919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95E77633-03D4-A2FF-3720-EAE292C6B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004932"/>
              </p:ext>
            </p:extLst>
          </p:nvPr>
        </p:nvGraphicFramePr>
        <p:xfrm>
          <a:off x="2769253" y="4370460"/>
          <a:ext cx="6618568" cy="3781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627175F-F2C7-4316-B9B8-BC1A6CD89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609344"/>
              </p:ext>
            </p:extLst>
          </p:nvPr>
        </p:nvGraphicFramePr>
        <p:xfrm>
          <a:off x="2769253" y="83250"/>
          <a:ext cx="6617725" cy="379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A19E80B-4B58-0544-0DA0-EB50C1589FFB}"/>
              </a:ext>
            </a:extLst>
          </p:cNvPr>
          <p:cNvSpPr/>
          <p:nvPr/>
        </p:nvSpPr>
        <p:spPr>
          <a:xfrm>
            <a:off x="432453" y="-26317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12F044-F539-5FDF-AACE-D70CC5BF2A1B}"/>
              </a:ext>
            </a:extLst>
          </p:cNvPr>
          <p:cNvSpPr/>
          <p:nvPr/>
        </p:nvSpPr>
        <p:spPr>
          <a:xfrm>
            <a:off x="432453" y="402426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33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8EA341-81FF-F73B-D786-D7BC92B4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82B46A-7488-89BD-DF65-65434874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0E516FA-D018-C306-F306-745ACF761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549283"/>
              </p:ext>
            </p:extLst>
          </p:nvPr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96136-63F4-A34F-011E-EE320ECD767E}"/>
              </a:ext>
            </a:extLst>
          </p:cNvPr>
          <p:cNvCxnSpPr>
            <a:cxnSpLocks/>
          </p:cNvCxnSpPr>
          <p:nvPr/>
        </p:nvCxnSpPr>
        <p:spPr>
          <a:xfrm>
            <a:off x="3386449" y="3050046"/>
            <a:ext cx="5472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F0D0CA-EBAF-2D8B-895B-964FA5D1FE2F}"/>
              </a:ext>
            </a:extLst>
          </p:cNvPr>
          <p:cNvCxnSpPr>
            <a:cxnSpLocks/>
          </p:cNvCxnSpPr>
          <p:nvPr/>
        </p:nvCxnSpPr>
        <p:spPr>
          <a:xfrm>
            <a:off x="3388214" y="3475496"/>
            <a:ext cx="5472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2FFF65-F62E-EB17-9EC2-A04AFFD836EA}"/>
              </a:ext>
            </a:extLst>
          </p:cNvPr>
          <p:cNvCxnSpPr>
            <a:cxnSpLocks/>
          </p:cNvCxnSpPr>
          <p:nvPr/>
        </p:nvCxnSpPr>
        <p:spPr>
          <a:xfrm>
            <a:off x="3386448" y="2991626"/>
            <a:ext cx="5472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0BB731-CC18-1281-65B9-3AB1CD094E72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832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CFF9F13-F964-EDF1-A1E6-5763192D74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859928"/>
              </p:ext>
            </p:extLst>
          </p:nvPr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5AE666A1-894F-A0F5-2DAE-20B3790CC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19F4F4C-7DFA-EEA5-277F-6388A7E70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43AFB03-7DC6-89F5-6AA6-800873801A5F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3AB093D-A875-648C-EEAA-DBCE67A68B8F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F750336-CD7A-C484-2501-A81B34A62EC9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FC4C82A-C368-F347-8907-B961FC3DED63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F8F438-0B07-5F91-05C8-81734264CD05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BFB6C1-BE41-D8F9-7B3B-0D3AE6AB684B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DCEDED0-388A-0106-851E-D135A4E7659D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32093B2-1526-E3AE-9A82-6AA825171ACA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10F730E-467C-4E4A-F3A2-D894A26C3E0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BB0B24-146E-F982-34F9-F42FD2244986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9783D41-E860-FD56-755D-6FDF69304E38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AD902B-A0FB-F9F4-9BE5-8DC9BA005CA9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2FD6009-B4C9-BF61-29D1-D73DEF292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ECE11DE0-F196-0B3B-CE6E-31C894B57E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174593"/>
              </p:ext>
            </p:extLst>
          </p:nvPr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5A24D4A-9B87-EA66-63A5-EB2EADF5CAA2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1FCCCD9-5D4E-7BF0-879E-AF7248FEB2A6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33ECF44-D266-F760-3D7C-62D370F9FF5E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7AA8A27-45D1-762E-3748-85A472D3E9B8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26BE004-660C-0A0C-DC9D-24BC8A889A9E}"/>
              </a:ext>
            </a:extLst>
          </p:cNvPr>
          <p:cNvSpPr/>
          <p:nvPr/>
        </p:nvSpPr>
        <p:spPr>
          <a:xfrm rot="16200000">
            <a:off x="691453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864B6E-4DF3-4CF0-2AC3-FD23DD031269}"/>
              </a:ext>
            </a:extLst>
          </p:cNvPr>
          <p:cNvSpPr/>
          <p:nvPr/>
        </p:nvSpPr>
        <p:spPr>
          <a:xfrm rot="16200000">
            <a:off x="8432251" y="1849002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34692F-2E0D-8904-BD9B-9E5AB1A9465A}"/>
              </a:ext>
            </a:extLst>
          </p:cNvPr>
          <p:cNvSpPr/>
          <p:nvPr/>
        </p:nvSpPr>
        <p:spPr>
          <a:xfrm>
            <a:off x="3015034" y="2769720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2.6%</a:t>
            </a:r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314A8D-4787-9A27-B97B-F335619A8DA2}"/>
              </a:ext>
            </a:extLst>
          </p:cNvPr>
          <p:cNvSpPr/>
          <p:nvPr/>
        </p:nvSpPr>
        <p:spPr>
          <a:xfrm>
            <a:off x="5725985" y="2300986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4.7%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D7F331-D7F9-7074-3D87-6C9500CD1210}"/>
              </a:ext>
            </a:extLst>
          </p:cNvPr>
          <p:cNvSpPr/>
          <p:nvPr/>
        </p:nvSpPr>
        <p:spPr>
          <a:xfrm>
            <a:off x="4487734" y="1604099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7.5%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FAA40A-5BDF-7605-39B8-776A1C3F9AAB}"/>
              </a:ext>
            </a:extLst>
          </p:cNvPr>
          <p:cNvSpPr/>
          <p:nvPr/>
        </p:nvSpPr>
        <p:spPr>
          <a:xfrm>
            <a:off x="6964058" y="3377400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0.6%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DFEDA8-3148-DA73-2CDF-D378DD5FC381}"/>
              </a:ext>
            </a:extLst>
          </p:cNvPr>
          <p:cNvSpPr/>
          <p:nvPr/>
        </p:nvSpPr>
        <p:spPr>
          <a:xfrm>
            <a:off x="8192660" y="3508428"/>
            <a:ext cx="508427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0.04%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CE8292-7443-2957-EB79-1F9BEA8320E2}"/>
              </a:ext>
            </a:extLst>
          </p:cNvPr>
          <p:cNvSpPr/>
          <p:nvPr/>
        </p:nvSpPr>
        <p:spPr>
          <a:xfrm>
            <a:off x="4131844" y="236151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FE1512-0597-E081-A344-FCD1AE3DB3C2}"/>
              </a:ext>
            </a:extLst>
          </p:cNvPr>
          <p:cNvSpPr/>
          <p:nvPr/>
        </p:nvSpPr>
        <p:spPr>
          <a:xfrm>
            <a:off x="5322528" y="713126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11.0%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8C6BE8-260D-A4DB-367F-C95526F48C2A}"/>
              </a:ext>
            </a:extLst>
          </p:cNvPr>
          <p:cNvSpPr/>
          <p:nvPr/>
        </p:nvSpPr>
        <p:spPr>
          <a:xfrm>
            <a:off x="6536623" y="3381813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C6923A-7AD2-A25F-F9D9-F22A259ADE82}"/>
              </a:ext>
            </a:extLst>
          </p:cNvPr>
          <p:cNvSpPr/>
          <p:nvPr/>
        </p:nvSpPr>
        <p:spPr>
          <a:xfrm>
            <a:off x="7807102" y="3281381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8DA3B9-0011-F7F3-C4DC-6AC21AF09AF9}"/>
              </a:ext>
            </a:extLst>
          </p:cNvPr>
          <p:cNvSpPr/>
          <p:nvPr/>
        </p:nvSpPr>
        <p:spPr>
          <a:xfrm>
            <a:off x="4323801" y="1232821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8.6%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28B61D-9FDE-1DC3-3A25-A1C8BD6E65EF}"/>
              </a:ext>
            </a:extLst>
          </p:cNvPr>
          <p:cNvSpPr/>
          <p:nvPr/>
        </p:nvSpPr>
        <p:spPr>
          <a:xfrm>
            <a:off x="5562598" y="1693393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6.8%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673BF7-7C88-B8B4-3637-3D58B41A2350}"/>
              </a:ext>
            </a:extLst>
          </p:cNvPr>
          <p:cNvSpPr/>
          <p:nvPr/>
        </p:nvSpPr>
        <p:spPr>
          <a:xfrm>
            <a:off x="6806678" y="322255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25906C-2697-AD89-5AE2-D0A153D672EB}"/>
              </a:ext>
            </a:extLst>
          </p:cNvPr>
          <p:cNvSpPr/>
          <p:nvPr/>
        </p:nvSpPr>
        <p:spPr>
          <a:xfrm>
            <a:off x="8122527" y="3333272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714BC20-E477-2AE8-5179-7D4AE789F356}"/>
              </a:ext>
            </a:extLst>
          </p:cNvPr>
          <p:cNvSpPr/>
          <p:nvPr/>
        </p:nvSpPr>
        <p:spPr>
          <a:xfrm>
            <a:off x="7792574" y="520469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1C1EB8-0949-B104-AD70-557A4BFBAA58}"/>
              </a:ext>
            </a:extLst>
          </p:cNvPr>
          <p:cNvSpPr/>
          <p:nvPr/>
        </p:nvSpPr>
        <p:spPr>
          <a:xfrm>
            <a:off x="6547407" y="3569180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952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56A2FF-AB46-62E4-CE86-AC2461D48B74}"/>
              </a:ext>
            </a:extLst>
          </p:cNvPr>
          <p:cNvSpPr/>
          <p:nvPr/>
        </p:nvSpPr>
        <p:spPr>
          <a:xfrm>
            <a:off x="5290667" y="3083288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1,461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A8C9B5-89BD-A5B3-6718-EE8CEAC52C6B}"/>
              </a:ext>
            </a:extLst>
          </p:cNvPr>
          <p:cNvSpPr/>
          <p:nvPr/>
        </p:nvSpPr>
        <p:spPr>
          <a:xfrm>
            <a:off x="4061194" y="3343513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146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4BF378-9B73-FC0B-AE76-FFC16F3E3946}"/>
              </a:ext>
            </a:extLst>
          </p:cNvPr>
          <p:cNvSpPr/>
          <p:nvPr/>
        </p:nvSpPr>
        <p:spPr>
          <a:xfrm>
            <a:off x="3080005" y="2843457"/>
            <a:ext cx="281632" cy="155709"/>
          </a:xfrm>
          <a:prstGeom prst="rect">
            <a:avLst/>
          </a:prstGeom>
          <a:noFill/>
          <a:ln w="9525">
            <a:solidFill>
              <a:srgbClr val="96DCF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EAC5CA-F283-75EB-EA1B-2BB63EB897DA}"/>
              </a:ext>
            </a:extLst>
          </p:cNvPr>
          <p:cNvSpPr/>
          <p:nvPr/>
        </p:nvSpPr>
        <p:spPr>
          <a:xfrm>
            <a:off x="3015034" y="2978858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2.4%</a:t>
            </a:r>
            <a:endParaRPr lang="ko-KR" altLang="en-US" sz="9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9FED6C-38F0-0314-DD53-BD0D7DEF0C80}"/>
              </a:ext>
            </a:extLst>
          </p:cNvPr>
          <p:cNvSpPr/>
          <p:nvPr/>
        </p:nvSpPr>
        <p:spPr>
          <a:xfrm>
            <a:off x="3080005" y="3052595"/>
            <a:ext cx="281632" cy="155709"/>
          </a:xfrm>
          <a:prstGeom prst="rect">
            <a:avLst/>
          </a:prstGeom>
          <a:noFill/>
          <a:ln w="9525">
            <a:solidFill>
              <a:srgbClr val="15608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42F767-7ED7-10FF-F6E2-D2B11CD51622}"/>
              </a:ext>
            </a:extLst>
          </p:cNvPr>
          <p:cNvSpPr/>
          <p:nvPr/>
        </p:nvSpPr>
        <p:spPr>
          <a:xfrm>
            <a:off x="9487817" y="3345933"/>
            <a:ext cx="498054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1,872</a:t>
            </a:r>
          </a:p>
          <a:p>
            <a:pPr algn="ctr"/>
            <a:r>
              <a:rPr lang="ko-KR" altLang="en-US" sz="6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6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6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9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ko-KR" altLang="en-US" sz="9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ABB2D9C-AFDA-9BDC-01EA-05EB3BE9B80C}"/>
              </a:ext>
            </a:extLst>
          </p:cNvPr>
          <p:cNvSpPr/>
          <p:nvPr/>
        </p:nvSpPr>
        <p:spPr>
          <a:xfrm>
            <a:off x="9595302" y="3293779"/>
            <a:ext cx="312515" cy="279220"/>
          </a:xfrm>
          <a:prstGeom prst="rect">
            <a:avLst/>
          </a:prstGeom>
          <a:noFill/>
          <a:ln w="952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0FA291-DF92-981E-04F7-15AFCAB9C243}"/>
              </a:ext>
            </a:extLst>
          </p:cNvPr>
          <p:cNvSpPr/>
          <p:nvPr/>
        </p:nvSpPr>
        <p:spPr>
          <a:xfrm>
            <a:off x="3015034" y="3320412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0.7%</a:t>
            </a:r>
            <a:endParaRPr lang="ko-KR" altLang="en-US" sz="9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69ED396-E778-1072-9F99-364C885B4C85}"/>
              </a:ext>
            </a:extLst>
          </p:cNvPr>
          <p:cNvSpPr/>
          <p:nvPr/>
        </p:nvSpPr>
        <p:spPr>
          <a:xfrm>
            <a:off x="3080005" y="3394149"/>
            <a:ext cx="281632" cy="155709"/>
          </a:xfrm>
          <a:prstGeom prst="rect">
            <a:avLst/>
          </a:prstGeom>
          <a:noFill/>
          <a:ln w="9525">
            <a:solidFill>
              <a:srgbClr val="E9713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292FDA-629B-BC19-2D43-086BF64AE824}"/>
              </a:ext>
            </a:extLst>
          </p:cNvPr>
          <p:cNvSpPr/>
          <p:nvPr/>
        </p:nvSpPr>
        <p:spPr>
          <a:xfrm>
            <a:off x="3346777" y="-477201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506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C7B8-C3CD-FA83-6996-AFC77D89E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4B37D32-08C4-CFFC-99DA-1FD65C18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38875C-AFCB-5B31-1690-AF2ABE90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95105C3-C102-22C9-D542-0127230A5DB5}"/>
              </a:ext>
            </a:extLst>
          </p:cNvPr>
          <p:cNvGraphicFramePr>
            <a:graphicFrameLocks/>
          </p:cNvGraphicFramePr>
          <p:nvPr/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1745BA-B179-D002-8941-EBDCB8911942}"/>
              </a:ext>
            </a:extLst>
          </p:cNvPr>
          <p:cNvCxnSpPr>
            <a:cxnSpLocks/>
          </p:cNvCxnSpPr>
          <p:nvPr/>
        </p:nvCxnSpPr>
        <p:spPr>
          <a:xfrm>
            <a:off x="3743828" y="30500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87CD75-4BE5-E252-AE6C-B291245CDE49}"/>
              </a:ext>
            </a:extLst>
          </p:cNvPr>
          <p:cNvCxnSpPr>
            <a:cxnSpLocks/>
          </p:cNvCxnSpPr>
          <p:nvPr/>
        </p:nvCxnSpPr>
        <p:spPr>
          <a:xfrm>
            <a:off x="3750178" y="34754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702C055-145C-B713-6906-9A2F39FF005F}"/>
              </a:ext>
            </a:extLst>
          </p:cNvPr>
          <p:cNvCxnSpPr>
            <a:cxnSpLocks/>
          </p:cNvCxnSpPr>
          <p:nvPr/>
        </p:nvCxnSpPr>
        <p:spPr>
          <a:xfrm>
            <a:off x="3743828" y="29916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739BD7-6A56-4BE8-BC40-A86A6EB89680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7DE85E64-9799-EB8E-D7F1-8663011A04A0}"/>
              </a:ext>
            </a:extLst>
          </p:cNvPr>
          <p:cNvGraphicFramePr>
            <a:graphicFrameLocks/>
          </p:cNvGraphicFramePr>
          <p:nvPr/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15B41235-0DC5-AC53-A24E-D39447B9C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97B3248-9875-0365-B440-BED8C98F6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C37BB9E-A3B2-1DC9-0253-B75D0DF54C1A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05937E1-3C0C-9C0F-FAFB-C73CEE771915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3329050-4858-087C-FC3A-9C5570C693FA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C146C8D-D3BC-ECBF-B70A-C00CFEBC77A0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6D63AE-5A07-283C-C087-84C61F36F70B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3A3E63-52EB-7F13-7706-D44945D420A0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BF63C8-E180-0BEF-900D-603FC8BFE7F8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0A2005-D269-F4FC-77CF-EC5ED880B7D2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379B8E4-54E6-76B3-4C9E-5AFFC75B21A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1CDE79-02A2-0397-2CF8-D99A8D5AEAEA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3F768A-60D5-0440-1372-517075EC956D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9B2219C-8705-5451-FB1B-B198D729EC6C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26A62FD-A5E1-0C90-17F7-1D03F99C9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63049224-44F9-9A36-0D8C-B467BAD350BE}"/>
              </a:ext>
            </a:extLst>
          </p:cNvPr>
          <p:cNvGraphicFramePr>
            <a:graphicFrameLocks/>
          </p:cNvGraphicFramePr>
          <p:nvPr/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D4C10B7-7F43-6613-E08B-A1E63DCAEAF0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0AC2FE-2BF2-A938-9833-D29F89E86CAC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0CA1D6C-67B6-7B51-B1A8-504D8DE9E072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1351155-F546-32DD-3278-02338F5446BE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69E5F3-15ED-65FD-9ECB-17C15177954F}"/>
              </a:ext>
            </a:extLst>
          </p:cNvPr>
          <p:cNvSpPr/>
          <p:nvPr/>
        </p:nvSpPr>
        <p:spPr>
          <a:xfrm rot="16200000">
            <a:off x="962622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6344872-0E08-2489-625F-3A07B055CFE7}"/>
              </a:ext>
            </a:extLst>
          </p:cNvPr>
          <p:cNvSpPr/>
          <p:nvPr/>
        </p:nvSpPr>
        <p:spPr>
          <a:xfrm rot="16200000">
            <a:off x="8148008" y="1841316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F669107-44D9-92EC-5837-B4AAF2C9D148}"/>
              </a:ext>
            </a:extLst>
          </p:cNvPr>
          <p:cNvSpPr/>
          <p:nvPr/>
        </p:nvSpPr>
        <p:spPr>
          <a:xfrm>
            <a:off x="3346777" y="71607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15FD6-F9E1-89F7-E172-103E0D702ADE}"/>
              </a:ext>
            </a:extLst>
          </p:cNvPr>
          <p:cNvSpPr/>
          <p:nvPr/>
        </p:nvSpPr>
        <p:spPr>
          <a:xfrm>
            <a:off x="8620125" y="3205028"/>
            <a:ext cx="466918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1,872</a:t>
            </a:r>
            <a:endParaRPr lang="ko-KR" altLang="en-US" sz="9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4353E3-757D-D9FD-00BE-AE692B001E96}"/>
              </a:ext>
            </a:extLst>
          </p:cNvPr>
          <p:cNvSpPr/>
          <p:nvPr/>
        </p:nvSpPr>
        <p:spPr>
          <a:xfrm>
            <a:off x="3733967" y="2718585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2.6%</a:t>
            </a:r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4EAC2E-65A6-E458-10B0-87164D17764E}"/>
              </a:ext>
            </a:extLst>
          </p:cNvPr>
          <p:cNvSpPr/>
          <p:nvPr/>
        </p:nvSpPr>
        <p:spPr>
          <a:xfrm>
            <a:off x="3733967" y="2982190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2.4%</a:t>
            </a:r>
            <a:endParaRPr lang="ko-KR" altLang="en-US" sz="9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A7C004-F57E-411E-BC0D-DDEC020D8BF1}"/>
              </a:ext>
            </a:extLst>
          </p:cNvPr>
          <p:cNvSpPr/>
          <p:nvPr/>
        </p:nvSpPr>
        <p:spPr>
          <a:xfrm>
            <a:off x="3733967" y="3402148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0.7%</a:t>
            </a:r>
            <a:endParaRPr lang="ko-KR" altLang="en-US" sz="9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21E072-982F-58BF-3AAE-ABB1BC818280}"/>
              </a:ext>
            </a:extLst>
          </p:cNvPr>
          <p:cNvSpPr/>
          <p:nvPr/>
        </p:nvSpPr>
        <p:spPr>
          <a:xfrm>
            <a:off x="5725985" y="2300986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4.7%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8EFF6E-A62D-78D2-FCFD-D5CC53B06377}"/>
              </a:ext>
            </a:extLst>
          </p:cNvPr>
          <p:cNvSpPr/>
          <p:nvPr/>
        </p:nvSpPr>
        <p:spPr>
          <a:xfrm>
            <a:off x="4487734" y="1604099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7.5%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BF6C35-C6BD-E1FA-5EA8-8B857FB7F3D3}"/>
              </a:ext>
            </a:extLst>
          </p:cNvPr>
          <p:cNvSpPr/>
          <p:nvPr/>
        </p:nvSpPr>
        <p:spPr>
          <a:xfrm>
            <a:off x="6964058" y="3377400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0.6%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A62ED-623F-C15A-4722-55A6CA39BD6C}"/>
              </a:ext>
            </a:extLst>
          </p:cNvPr>
          <p:cNvSpPr/>
          <p:nvPr/>
        </p:nvSpPr>
        <p:spPr>
          <a:xfrm>
            <a:off x="8192660" y="3508428"/>
            <a:ext cx="508427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0.04%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CCE58B-0316-AA17-253B-34174397D04B}"/>
              </a:ext>
            </a:extLst>
          </p:cNvPr>
          <p:cNvSpPr/>
          <p:nvPr/>
        </p:nvSpPr>
        <p:spPr>
          <a:xfrm>
            <a:off x="4131844" y="236151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8F0D14-7CF6-8647-C896-B0DB7378F9E1}"/>
              </a:ext>
            </a:extLst>
          </p:cNvPr>
          <p:cNvSpPr/>
          <p:nvPr/>
        </p:nvSpPr>
        <p:spPr>
          <a:xfrm>
            <a:off x="5322528" y="713126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11.0%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EC81EE-BD2C-6CE3-51F1-CEFC9AECF8E4}"/>
              </a:ext>
            </a:extLst>
          </p:cNvPr>
          <p:cNvSpPr/>
          <p:nvPr/>
        </p:nvSpPr>
        <p:spPr>
          <a:xfrm>
            <a:off x="6536623" y="3381813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F5F36C-9797-C0CA-FA84-86AAACBB3070}"/>
              </a:ext>
            </a:extLst>
          </p:cNvPr>
          <p:cNvSpPr/>
          <p:nvPr/>
        </p:nvSpPr>
        <p:spPr>
          <a:xfrm>
            <a:off x="7807102" y="3281381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D1A335-D05F-9F85-3FCF-41C5469431E2}"/>
              </a:ext>
            </a:extLst>
          </p:cNvPr>
          <p:cNvSpPr/>
          <p:nvPr/>
        </p:nvSpPr>
        <p:spPr>
          <a:xfrm>
            <a:off x="4323801" y="1232821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8.6%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42AF8-A72B-E7B5-9FB6-957153E39B8B}"/>
              </a:ext>
            </a:extLst>
          </p:cNvPr>
          <p:cNvSpPr/>
          <p:nvPr/>
        </p:nvSpPr>
        <p:spPr>
          <a:xfrm>
            <a:off x="5562598" y="1693393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6.8%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1E1E76-95A3-18A0-1B41-A598F96897B6}"/>
              </a:ext>
            </a:extLst>
          </p:cNvPr>
          <p:cNvSpPr/>
          <p:nvPr/>
        </p:nvSpPr>
        <p:spPr>
          <a:xfrm>
            <a:off x="6806678" y="322255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A84D2-3438-A849-07EE-BE98F73F2C1A}"/>
              </a:ext>
            </a:extLst>
          </p:cNvPr>
          <p:cNvSpPr/>
          <p:nvPr/>
        </p:nvSpPr>
        <p:spPr>
          <a:xfrm>
            <a:off x="8122527" y="3333272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1E0A1F-0E19-0082-4CB3-5CB74A810140}"/>
              </a:ext>
            </a:extLst>
          </p:cNvPr>
          <p:cNvSpPr/>
          <p:nvPr/>
        </p:nvSpPr>
        <p:spPr>
          <a:xfrm>
            <a:off x="7792574" y="520469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458EBF-D696-3655-6F81-B38B6274D56C}"/>
              </a:ext>
            </a:extLst>
          </p:cNvPr>
          <p:cNvSpPr/>
          <p:nvPr/>
        </p:nvSpPr>
        <p:spPr>
          <a:xfrm>
            <a:off x="6547407" y="3569180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881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EF8E40-BF09-7B9F-FCA8-8A756084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101" y="151808"/>
            <a:ext cx="4248743" cy="11050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A2571C-03AD-8DD9-F6A6-7528E8DC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12" y="1434672"/>
            <a:ext cx="6249272" cy="183858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CF2EC2-5B94-706F-907A-F438839FFB03}"/>
              </a:ext>
            </a:extLst>
          </p:cNvPr>
          <p:cNvGrpSpPr/>
          <p:nvPr/>
        </p:nvGrpSpPr>
        <p:grpSpPr>
          <a:xfrm>
            <a:off x="536272" y="3978156"/>
            <a:ext cx="4124901" cy="1883521"/>
            <a:chOff x="536272" y="3978156"/>
            <a:chExt cx="4124901" cy="18835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6866A9C-2CF4-DC71-6D3E-2EB19172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689" y="3978156"/>
              <a:ext cx="2591162" cy="10764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BC7E321-40A7-4E47-A62D-2687FE4B2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272" y="4851886"/>
              <a:ext cx="4124901" cy="100979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4BE3290-04BB-4795-BC63-C231D1E43C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6429"/>
          <a:stretch>
            <a:fillRect/>
          </a:stretch>
        </p:blipFill>
        <p:spPr>
          <a:xfrm>
            <a:off x="5490316" y="2940737"/>
            <a:ext cx="6430272" cy="2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211E6FC-B379-CAC9-784B-D721CCACA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71606"/>
            <a:ext cx="4579910" cy="42545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578E4E-E5C2-8F39-7B09-F8BD6ABB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174"/>
            <a:ext cx="12192000" cy="638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4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7CEC9689-F418-16E4-BDC7-DFDE00C6F574}"/>
              </a:ext>
            </a:extLst>
          </p:cNvPr>
          <p:cNvSpPr/>
          <p:nvPr/>
        </p:nvSpPr>
        <p:spPr>
          <a:xfrm>
            <a:off x="-205107" y="-819361"/>
            <a:ext cx="13497773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9E77CF4-0257-312A-23CE-6BCF99C4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59"/>
          <a:stretch>
            <a:fillRect/>
          </a:stretch>
        </p:blipFill>
        <p:spPr>
          <a:xfrm>
            <a:off x="165101" y="233811"/>
            <a:ext cx="11855450" cy="639037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4587A17-85C2-2456-B610-649C3B3B5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3634" y="2968029"/>
            <a:ext cx="347174" cy="25480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9B7736-9F65-1500-8B23-3F561D52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7257" t="9274" b="48155"/>
          <a:stretch>
            <a:fillRect/>
          </a:stretch>
        </p:blipFill>
        <p:spPr>
          <a:xfrm>
            <a:off x="12060559" y="189360"/>
            <a:ext cx="334432" cy="27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41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26F893-220A-30DE-BF1A-34E2B575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71" y="0"/>
            <a:ext cx="5253908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5A2639-F3A2-D662-460E-0C081E7F3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659" y="0"/>
            <a:ext cx="5247332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E8E2BD-E238-A7BA-EA12-042C19058F93}"/>
              </a:ext>
            </a:extLst>
          </p:cNvPr>
          <p:cNvSpPr txBox="1"/>
          <p:nvPr/>
        </p:nvSpPr>
        <p:spPr>
          <a:xfrm>
            <a:off x="5773114" y="-37742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NIMS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27FF8E-BA97-743F-3214-F3F6441EF637}"/>
              </a:ext>
            </a:extLst>
          </p:cNvPr>
          <p:cNvSpPr txBox="1"/>
          <p:nvPr/>
        </p:nvSpPr>
        <p:spPr>
          <a:xfrm>
            <a:off x="0" y="14428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KIER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80FCAA-9AC4-20AD-4C47-EBF3BE5F4FA2}"/>
              </a:ext>
            </a:extLst>
          </p:cNvPr>
          <p:cNvSpPr txBox="1"/>
          <p:nvPr/>
        </p:nvSpPr>
        <p:spPr>
          <a:xfrm>
            <a:off x="3730334" y="0"/>
            <a:ext cx="15580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DB99C7-344A-C77F-B86B-815620F2D562}"/>
              </a:ext>
            </a:extLst>
          </p:cNvPr>
          <p:cNvSpPr txBox="1"/>
          <p:nvPr/>
        </p:nvSpPr>
        <p:spPr>
          <a:xfrm>
            <a:off x="9890508" y="-23493"/>
            <a:ext cx="15707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858C939-BB32-5FE2-76B5-21AD8588CF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35" t="8890" b="2435"/>
          <a:stretch>
            <a:fillRect/>
          </a:stretch>
        </p:blipFill>
        <p:spPr>
          <a:xfrm>
            <a:off x="4241031" y="395488"/>
            <a:ext cx="967341" cy="9710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776EE93-F6E3-789C-2E46-FAE14CE08AD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919" t="8165" b="748"/>
          <a:stretch>
            <a:fillRect/>
          </a:stretch>
        </p:blipFill>
        <p:spPr>
          <a:xfrm>
            <a:off x="10246011" y="395488"/>
            <a:ext cx="1090835" cy="9622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43F8ED-B9CA-8E7B-56E2-7354462ABAEB}"/>
              </a:ext>
            </a:extLst>
          </p:cNvPr>
          <p:cNvSpPr txBox="1"/>
          <p:nvPr/>
        </p:nvSpPr>
        <p:spPr>
          <a:xfrm>
            <a:off x="1574497" y="-830997"/>
            <a:ext cx="100535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Heatmap: neutral orange-yellow</a:t>
            </a:r>
          </a:p>
        </p:txBody>
      </p:sp>
    </p:spTree>
    <p:extLst>
      <p:ext uri="{BB962C8B-B14F-4D97-AF65-F5344CB8AC3E}">
        <p14:creationId xmlns:p14="http://schemas.microsoft.com/office/powerpoint/2010/main" val="160338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F49215E-2C05-21A3-7EA0-E1AACECF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423" y="0"/>
            <a:ext cx="5284114" cy="6858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E81A8F-DEAB-1612-C4BF-45F8134D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235" y="0"/>
            <a:ext cx="5220570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1832FA-3164-4BFF-B980-D549ED47E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8361" y="190479"/>
            <a:ext cx="910017" cy="87631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3FB0D2-F474-9E56-0463-92758F900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9620" y="133336"/>
            <a:ext cx="940434" cy="8763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CEDD1B-6107-31D4-E2A5-830CC6209CC2}"/>
              </a:ext>
            </a:extLst>
          </p:cNvPr>
          <p:cNvSpPr txBox="1"/>
          <p:nvPr/>
        </p:nvSpPr>
        <p:spPr>
          <a:xfrm>
            <a:off x="5773114" y="-37742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NIMS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CF6C94-4459-0BAD-E36D-744C59B899D2}"/>
              </a:ext>
            </a:extLst>
          </p:cNvPr>
          <p:cNvSpPr txBox="1"/>
          <p:nvPr/>
        </p:nvSpPr>
        <p:spPr>
          <a:xfrm>
            <a:off x="441374" y="-37742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KIER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266784-4D5C-E1C2-64C8-832A9534CB96}"/>
              </a:ext>
            </a:extLst>
          </p:cNvPr>
          <p:cNvSpPr txBox="1"/>
          <p:nvPr/>
        </p:nvSpPr>
        <p:spPr>
          <a:xfrm>
            <a:off x="4343400" y="14428"/>
            <a:ext cx="1612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2B90CC-9BA3-DE9E-1DEF-F5C5C5DA3547}"/>
              </a:ext>
            </a:extLst>
          </p:cNvPr>
          <p:cNvSpPr txBox="1"/>
          <p:nvPr/>
        </p:nvSpPr>
        <p:spPr>
          <a:xfrm>
            <a:off x="9652000" y="14428"/>
            <a:ext cx="1612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</p:spTree>
    <p:extLst>
      <p:ext uri="{BB962C8B-B14F-4D97-AF65-F5344CB8AC3E}">
        <p14:creationId xmlns:p14="http://schemas.microsoft.com/office/powerpoint/2010/main" val="3540878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45E18-6AEC-B45D-DE97-B760B9EA3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EBB3C34-B5E2-D0AE-E5BE-4B32B9B39ED7}"/>
              </a:ext>
            </a:extLst>
          </p:cNvPr>
          <p:cNvSpPr/>
          <p:nvPr/>
        </p:nvSpPr>
        <p:spPr>
          <a:xfrm>
            <a:off x="1640216" y="3217333"/>
            <a:ext cx="9218283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66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XXXXXXXXXXXXXXXXXXXXXXXXXXXXXXXXXXXXXXXXXXXXXXXXXXXXXXXXXXXXXXXXXXX</a:t>
            </a:r>
            <a:endParaRPr lang="ko-KR" altLang="en-US" sz="66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237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6B0FA6-D9FD-AE71-5358-DF003F66A12B}"/>
              </a:ext>
            </a:extLst>
          </p:cNvPr>
          <p:cNvSpPr/>
          <p:nvPr/>
        </p:nvSpPr>
        <p:spPr>
          <a:xfrm>
            <a:off x="-205106" y="-819361"/>
            <a:ext cx="12015304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2607DC-229F-15BE-25B0-98036B49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20" y="0"/>
            <a:ext cx="530249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EF1B06-9745-F17D-8641-9BD6217A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38" y="0"/>
            <a:ext cx="529206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1B84BB-42B3-40DC-687A-6922E4595C06}"/>
              </a:ext>
            </a:extLst>
          </p:cNvPr>
          <p:cNvSpPr txBox="1"/>
          <p:nvPr/>
        </p:nvSpPr>
        <p:spPr>
          <a:xfrm>
            <a:off x="5773114" y="-37742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NIMS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D2B88-F65D-63B6-94B8-718B2265C728}"/>
              </a:ext>
            </a:extLst>
          </p:cNvPr>
          <p:cNvSpPr txBox="1"/>
          <p:nvPr/>
        </p:nvSpPr>
        <p:spPr>
          <a:xfrm>
            <a:off x="441374" y="-37742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KIER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065280-4CD6-A218-06F0-43FA76CC7838}"/>
              </a:ext>
            </a:extLst>
          </p:cNvPr>
          <p:cNvSpPr txBox="1"/>
          <p:nvPr/>
        </p:nvSpPr>
        <p:spPr>
          <a:xfrm>
            <a:off x="4343400" y="14428"/>
            <a:ext cx="1612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397416-2311-A16F-C390-85FE027D4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908" y="400468"/>
            <a:ext cx="954818" cy="11184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1EEF027-4AC0-A4B5-157B-26792981C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836" y="392376"/>
            <a:ext cx="825337" cy="11184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9AC3124-075F-ED52-BB02-9B5EB5A4E975}"/>
              </a:ext>
            </a:extLst>
          </p:cNvPr>
          <p:cNvSpPr txBox="1"/>
          <p:nvPr/>
        </p:nvSpPr>
        <p:spPr>
          <a:xfrm>
            <a:off x="9652000" y="14428"/>
            <a:ext cx="1612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</p:spTree>
    <p:extLst>
      <p:ext uri="{BB962C8B-B14F-4D97-AF65-F5344CB8AC3E}">
        <p14:creationId xmlns:p14="http://schemas.microsoft.com/office/powerpoint/2010/main" val="2491964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C212F3-8FB0-B4BC-CD97-69CCF9132906}"/>
              </a:ext>
            </a:extLst>
          </p:cNvPr>
          <p:cNvSpPr/>
          <p:nvPr/>
        </p:nvSpPr>
        <p:spPr>
          <a:xfrm>
            <a:off x="2927349" y="802909"/>
            <a:ext cx="3365501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69142-1D89-BF86-C2C6-2EFAF5519560}"/>
              </a:ext>
            </a:extLst>
          </p:cNvPr>
          <p:cNvSpPr/>
          <p:nvPr/>
        </p:nvSpPr>
        <p:spPr>
          <a:xfrm>
            <a:off x="6343631" y="802909"/>
            <a:ext cx="3635375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9" name="그림 8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D20A8B-41DD-5565-636C-9CCFE4FE2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73" r="2564" b="8434"/>
          <a:stretch/>
        </p:blipFill>
        <p:spPr>
          <a:xfrm>
            <a:off x="2864016" y="802908"/>
            <a:ext cx="3428834" cy="4378692"/>
          </a:xfrm>
          <a:prstGeom prst="rect">
            <a:avLst/>
          </a:prstGeom>
        </p:spPr>
      </p:pic>
      <p:pic>
        <p:nvPicPr>
          <p:cNvPr id="10" name="그림 9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6DE437-B214-0E49-7312-33EB0A096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69" y="458975"/>
            <a:ext cx="3570796" cy="51980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23126E-B292-63A3-13AF-B32A6E6DBCFE}"/>
              </a:ext>
            </a:extLst>
          </p:cNvPr>
          <p:cNvSpPr/>
          <p:nvPr/>
        </p:nvSpPr>
        <p:spPr>
          <a:xfrm>
            <a:off x="5377279" y="5094790"/>
            <a:ext cx="914400" cy="8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037780-4ECC-9FC3-DDB8-9A43B64A0A63}"/>
              </a:ext>
            </a:extLst>
          </p:cNvPr>
          <p:cNvSpPr/>
          <p:nvPr/>
        </p:nvSpPr>
        <p:spPr>
          <a:xfrm>
            <a:off x="9030502" y="5191296"/>
            <a:ext cx="914400" cy="574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6EA40A-C544-5433-A4BE-AD5A3602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57" t="92687" r="3526"/>
          <a:stretch/>
        </p:blipFill>
        <p:spPr>
          <a:xfrm>
            <a:off x="5597695" y="4664403"/>
            <a:ext cx="524933" cy="371521"/>
          </a:xfrm>
          <a:prstGeom prst="rect">
            <a:avLst/>
          </a:prstGeom>
        </p:spPr>
      </p:pic>
      <p:pic>
        <p:nvPicPr>
          <p:cNvPr id="14" name="그림 13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D5C6B3-2647-C0EB-80E9-17B339A90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07" t="92897" r="1955"/>
          <a:stretch/>
        </p:blipFill>
        <p:spPr>
          <a:xfrm>
            <a:off x="9221002" y="4740082"/>
            <a:ext cx="533400" cy="36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A00352-5CF8-55DD-39E0-D850BE848563}"/>
              </a:ext>
            </a:extLst>
          </p:cNvPr>
          <p:cNvSpPr txBox="1"/>
          <p:nvPr/>
        </p:nvSpPr>
        <p:spPr>
          <a:xfrm>
            <a:off x="2864016" y="762301"/>
            <a:ext cx="20802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a) Technical potential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56B48-5800-BA5A-84B8-D7BD9EBB2646}"/>
              </a:ext>
            </a:extLst>
          </p:cNvPr>
          <p:cNvSpPr txBox="1"/>
          <p:nvPr/>
        </p:nvSpPr>
        <p:spPr>
          <a:xfrm>
            <a:off x="6285021" y="762301"/>
            <a:ext cx="1807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 Market potential</a:t>
            </a:r>
          </a:p>
        </p:txBody>
      </p:sp>
    </p:spTree>
    <p:extLst>
      <p:ext uri="{BB962C8B-B14F-4D97-AF65-F5344CB8AC3E}">
        <p14:creationId xmlns:p14="http://schemas.microsoft.com/office/powerpoint/2010/main" val="209795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8585-3574-527C-CDDE-278BF8D6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F8C485-039F-54AA-C215-51A1BAF0031E}"/>
              </a:ext>
            </a:extLst>
          </p:cNvPr>
          <p:cNvSpPr/>
          <p:nvPr/>
        </p:nvSpPr>
        <p:spPr>
          <a:xfrm>
            <a:off x="0" y="-2923054"/>
            <a:ext cx="11381108" cy="13854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869F7D-27B6-775F-5B03-9A0AA66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-2581544"/>
            <a:ext cx="5512390" cy="68580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57020A-A6A9-7BA9-B73B-4339429CD2BE}"/>
              </a:ext>
            </a:extLst>
          </p:cNvPr>
          <p:cNvSpPr/>
          <p:nvPr/>
        </p:nvSpPr>
        <p:spPr>
          <a:xfrm>
            <a:off x="125612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711436-95BC-D751-6678-A4683A76A2CF}"/>
              </a:ext>
            </a:extLst>
          </p:cNvPr>
          <p:cNvSpPr/>
          <p:nvPr/>
        </p:nvSpPr>
        <p:spPr>
          <a:xfrm>
            <a:off x="125612" y="954725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02D9F2-4DAA-CCFA-593F-CD3ADF9F5254}"/>
              </a:ext>
            </a:extLst>
          </p:cNvPr>
          <p:cNvSpPr/>
          <p:nvPr/>
        </p:nvSpPr>
        <p:spPr>
          <a:xfrm>
            <a:off x="3012751" y="4433369"/>
            <a:ext cx="355600" cy="21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908E0D-1645-A4A8-7AD1-9230A65605CB}"/>
              </a:ext>
            </a:extLst>
          </p:cNvPr>
          <p:cNvSpPr/>
          <p:nvPr/>
        </p:nvSpPr>
        <p:spPr>
          <a:xfrm>
            <a:off x="6139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E0AAFF-247D-7D49-085D-508616505E26}"/>
              </a:ext>
            </a:extLst>
          </p:cNvPr>
          <p:cNvSpPr/>
          <p:nvPr/>
        </p:nvSpPr>
        <p:spPr>
          <a:xfrm>
            <a:off x="125612" y="9809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9A1CAF-436C-4CCC-F8FD-D196ED9901AA}"/>
              </a:ext>
            </a:extLst>
          </p:cNvPr>
          <p:cNvSpPr/>
          <p:nvPr/>
        </p:nvSpPr>
        <p:spPr>
          <a:xfrm>
            <a:off x="6139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635604-C8C5-E9B5-8BF0-FD9205FA6B6A}"/>
              </a:ext>
            </a:extLst>
          </p:cNvPr>
          <p:cNvSpPr/>
          <p:nvPr/>
        </p:nvSpPr>
        <p:spPr>
          <a:xfrm>
            <a:off x="1537739" y="436479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Comparison of selected municipalities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D4797-1C0E-D0DE-7712-0CB3CB6FB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76" y="4719430"/>
            <a:ext cx="11277600" cy="6112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958ABB-3D8C-5BC5-42A7-A7981E4B0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49" y="-2378624"/>
            <a:ext cx="5455618" cy="665508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05554F-37EE-47BF-C574-15C02193CA81}"/>
              </a:ext>
            </a:extLst>
          </p:cNvPr>
          <p:cNvSpPr/>
          <p:nvPr/>
        </p:nvSpPr>
        <p:spPr>
          <a:xfrm>
            <a:off x="5800621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1504B7-3DD2-4554-286C-DD52B8785F37}"/>
              </a:ext>
            </a:extLst>
          </p:cNvPr>
          <p:cNvSpPr/>
          <p:nvPr/>
        </p:nvSpPr>
        <p:spPr>
          <a:xfrm>
            <a:off x="5800621" y="920861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CB17EA-C4A3-28FE-6AFA-0E763D57F6D0}"/>
              </a:ext>
            </a:extLst>
          </p:cNvPr>
          <p:cNvSpPr/>
          <p:nvPr/>
        </p:nvSpPr>
        <p:spPr>
          <a:xfrm>
            <a:off x="5640717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01433B-0B6E-F0A1-D5C3-97F1C5588002}"/>
              </a:ext>
            </a:extLst>
          </p:cNvPr>
          <p:cNvSpPr/>
          <p:nvPr/>
        </p:nvSpPr>
        <p:spPr>
          <a:xfrm>
            <a:off x="5800621" y="9301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AEF40-D58A-C3B0-4C66-47E110980243}"/>
              </a:ext>
            </a:extLst>
          </p:cNvPr>
          <p:cNvSpPr/>
          <p:nvPr/>
        </p:nvSpPr>
        <p:spPr>
          <a:xfrm>
            <a:off x="5640717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0131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2338</TotalTime>
  <Words>399</Words>
  <Application>Microsoft Office PowerPoint</Application>
  <PresentationFormat>와이드스크린</PresentationFormat>
  <Paragraphs>111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KoPub돋움체 Medium</vt:lpstr>
      <vt:lpstr>맑은 고딕</vt:lpstr>
      <vt:lpstr>바탕체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전 승호</dc:creator>
  <cp:lastModifiedBy>전 승호</cp:lastModifiedBy>
  <cp:revision>23</cp:revision>
  <dcterms:created xsi:type="dcterms:W3CDTF">2025-05-23T00:28:16Z</dcterms:created>
  <dcterms:modified xsi:type="dcterms:W3CDTF">2025-07-04T05:29:09Z</dcterms:modified>
</cp:coreProperties>
</file>